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315" r:id="rId5"/>
    <p:sldId id="320" r:id="rId6"/>
    <p:sldId id="322" r:id="rId7"/>
    <p:sldId id="282" r:id="rId8"/>
    <p:sldId id="295" r:id="rId9"/>
    <p:sldId id="316" r:id="rId10"/>
    <p:sldId id="317" r:id="rId11"/>
    <p:sldId id="318" r:id="rId12"/>
    <p:sldId id="296" r:id="rId13"/>
    <p:sldId id="319" r:id="rId14"/>
    <p:sldId id="297" r:id="rId15"/>
    <p:sldId id="298" r:id="rId16"/>
    <p:sldId id="306" r:id="rId17"/>
    <p:sldId id="299" r:id="rId18"/>
    <p:sldId id="307" r:id="rId19"/>
    <p:sldId id="300" r:id="rId20"/>
    <p:sldId id="301" r:id="rId21"/>
    <p:sldId id="302" r:id="rId22"/>
    <p:sldId id="304" r:id="rId23"/>
    <p:sldId id="29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5F23A-ABEC-441C-B610-FA99A083116B}" v="56" dt="2024-09-27T16:50:41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9" autoAdjust="0"/>
    <p:restoredTop sz="95694" autoAdjust="0"/>
  </p:normalViewPr>
  <p:slideViewPr>
    <p:cSldViewPr snapToGrid="0">
      <p:cViewPr varScale="1">
        <p:scale>
          <a:sx n="73" d="100"/>
          <a:sy n="73" d="100"/>
        </p:scale>
        <p:origin x="13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F745F23A-ABEC-441C-B610-FA99A083116B}"/>
    <pc:docChg chg="undo redo custSel addSld delSld modSld sldOrd">
      <pc:chgData name="Deborah Shaw" userId="79bf7848-a030-4096-934a-3abbfde4984a" providerId="ADAL" clId="{F745F23A-ABEC-441C-B610-FA99A083116B}" dt="2024-09-27T17:01:54.754" v="1378" actId="2696"/>
      <pc:docMkLst>
        <pc:docMk/>
      </pc:docMkLst>
      <pc:sldChg chg="del">
        <pc:chgData name="Deborah Shaw" userId="79bf7848-a030-4096-934a-3abbfde4984a" providerId="ADAL" clId="{F745F23A-ABEC-441C-B610-FA99A083116B}" dt="2024-09-25T18:26:56.235" v="63" actId="2696"/>
        <pc:sldMkLst>
          <pc:docMk/>
          <pc:sldMk cId="3072800876" sldId="280"/>
        </pc:sldMkLst>
      </pc:sldChg>
      <pc:sldChg chg="modSp del modAnim">
        <pc:chgData name="Deborah Shaw" userId="79bf7848-a030-4096-934a-3abbfde4984a" providerId="ADAL" clId="{F745F23A-ABEC-441C-B610-FA99A083116B}" dt="2024-09-27T01:56:08.829" v="1083" actId="2696"/>
        <pc:sldMkLst>
          <pc:docMk/>
          <pc:sldMk cId="2161788803" sldId="281"/>
        </pc:sldMkLst>
        <pc:spChg chg="mod">
          <ac:chgData name="Deborah Shaw" userId="79bf7848-a030-4096-934a-3abbfde4984a" providerId="ADAL" clId="{F745F23A-ABEC-441C-B610-FA99A083116B}" dt="2024-09-25T18:25:11.704" v="53" actId="20577"/>
          <ac:spMkLst>
            <pc:docMk/>
            <pc:sldMk cId="2161788803" sldId="281"/>
            <ac:spMk id="2" creationId="{7B8B0134-0BA8-F0A4-E013-C88DC5AA114A}"/>
          </ac:spMkLst>
        </pc:spChg>
      </pc:sldChg>
      <pc:sldChg chg="addSp delSp modSp mod modAnim">
        <pc:chgData name="Deborah Shaw" userId="79bf7848-a030-4096-934a-3abbfde4984a" providerId="ADAL" clId="{F745F23A-ABEC-441C-B610-FA99A083116B}" dt="2024-09-25T20:35:23.167" v="1029" actId="20577"/>
        <pc:sldMkLst>
          <pc:docMk/>
          <pc:sldMk cId="904332746" sldId="282"/>
        </pc:sldMkLst>
        <pc:spChg chg="add mod">
          <ac:chgData name="Deborah Shaw" userId="79bf7848-a030-4096-934a-3abbfde4984a" providerId="ADAL" clId="{F745F23A-ABEC-441C-B610-FA99A083116B}" dt="2024-09-25T20:35:23.167" v="1029" actId="20577"/>
          <ac:spMkLst>
            <pc:docMk/>
            <pc:sldMk cId="904332746" sldId="282"/>
            <ac:spMk id="5" creationId="{C4F29B82-F43E-78A7-DB7B-F6A609AA862D}"/>
          </ac:spMkLst>
        </pc:spChg>
        <pc:spChg chg="del mod">
          <ac:chgData name="Deborah Shaw" userId="79bf7848-a030-4096-934a-3abbfde4984a" providerId="ADAL" clId="{F745F23A-ABEC-441C-B610-FA99A083116B}" dt="2024-09-25T18:16:42.415" v="5"/>
          <ac:spMkLst>
            <pc:docMk/>
            <pc:sldMk cId="904332746" sldId="282"/>
            <ac:spMk id="18" creationId="{4694CCB8-A161-4308-BC33-DD746CEBFA8D}"/>
          </ac:spMkLst>
        </pc:spChg>
      </pc:sldChg>
      <pc:sldChg chg="modAnim">
        <pc:chgData name="Deborah Shaw" userId="79bf7848-a030-4096-934a-3abbfde4984a" providerId="ADAL" clId="{F745F23A-ABEC-441C-B610-FA99A083116B}" dt="2024-09-25T18:26:43.781" v="62"/>
        <pc:sldMkLst>
          <pc:docMk/>
          <pc:sldMk cId="2238012243" sldId="294"/>
        </pc:sldMkLst>
      </pc:sldChg>
      <pc:sldChg chg="addSp modSp mod modAnim">
        <pc:chgData name="Deborah Shaw" userId="79bf7848-a030-4096-934a-3abbfde4984a" providerId="ADAL" clId="{F745F23A-ABEC-441C-B610-FA99A083116B}" dt="2024-09-25T18:31:48.980" v="146" actId="14100"/>
        <pc:sldMkLst>
          <pc:docMk/>
          <pc:sldMk cId="3001663200" sldId="295"/>
        </pc:sldMkLst>
        <pc:spChg chg="add mod">
          <ac:chgData name="Deborah Shaw" userId="79bf7848-a030-4096-934a-3abbfde4984a" providerId="ADAL" clId="{F745F23A-ABEC-441C-B610-FA99A083116B}" dt="2024-09-25T18:31:48.980" v="146" actId="14100"/>
          <ac:spMkLst>
            <pc:docMk/>
            <pc:sldMk cId="3001663200" sldId="295"/>
            <ac:spMk id="2" creationId="{F786012C-4755-06EF-9D51-E4D70F77A220}"/>
          </ac:spMkLst>
        </pc:spChg>
        <pc:spChg chg="mod">
          <ac:chgData name="Deborah Shaw" userId="79bf7848-a030-4096-934a-3abbfde4984a" providerId="ADAL" clId="{F745F23A-ABEC-441C-B610-FA99A083116B}" dt="2024-09-25T18:23:19.328" v="38" actId="20577"/>
          <ac:spMkLst>
            <pc:docMk/>
            <pc:sldMk cId="3001663200" sldId="295"/>
            <ac:spMk id="3" creationId="{9D533915-E573-A372-97B3-D9870250693B}"/>
          </ac:spMkLst>
        </pc:spChg>
      </pc:sldChg>
      <pc:sldChg chg="addSp modSp mod modAnim">
        <pc:chgData name="Deborah Shaw" userId="79bf7848-a030-4096-934a-3abbfde4984a" providerId="ADAL" clId="{F745F23A-ABEC-441C-B610-FA99A083116B}" dt="2024-09-25T18:33:02.233" v="189" actId="1076"/>
        <pc:sldMkLst>
          <pc:docMk/>
          <pc:sldMk cId="2432965724" sldId="296"/>
        </pc:sldMkLst>
        <pc:spChg chg="add mod">
          <ac:chgData name="Deborah Shaw" userId="79bf7848-a030-4096-934a-3abbfde4984a" providerId="ADAL" clId="{F745F23A-ABEC-441C-B610-FA99A083116B}" dt="2024-09-25T18:32:32.179" v="187" actId="20577"/>
          <ac:spMkLst>
            <pc:docMk/>
            <pc:sldMk cId="2432965724" sldId="296"/>
            <ac:spMk id="2" creationId="{4DAB9FBF-4068-0D2A-2B1B-D469544BD6DA}"/>
          </ac:spMkLst>
        </pc:spChg>
        <pc:spChg chg="mod">
          <ac:chgData name="Deborah Shaw" userId="79bf7848-a030-4096-934a-3abbfde4984a" providerId="ADAL" clId="{F745F23A-ABEC-441C-B610-FA99A083116B}" dt="2024-09-25T18:33:02.233" v="189" actId="1076"/>
          <ac:spMkLst>
            <pc:docMk/>
            <pc:sldMk cId="2432965724" sldId="296"/>
            <ac:spMk id="3" creationId="{963588F8-299F-86AA-82B6-FD1DDB478F4B}"/>
          </ac:spMkLst>
        </pc:spChg>
        <pc:picChg chg="mod">
          <ac:chgData name="Deborah Shaw" userId="79bf7848-a030-4096-934a-3abbfde4984a" providerId="ADAL" clId="{F745F23A-ABEC-441C-B610-FA99A083116B}" dt="2024-09-25T18:33:02.233" v="189" actId="1076"/>
          <ac:picMkLst>
            <pc:docMk/>
            <pc:sldMk cId="2432965724" sldId="296"/>
            <ac:picMk id="4" creationId="{28580129-E33E-12AE-79B8-CE13CF9936C5}"/>
          </ac:picMkLst>
        </pc:picChg>
      </pc:sldChg>
      <pc:sldChg chg="modAnim">
        <pc:chgData name="Deborah Shaw" userId="79bf7848-a030-4096-934a-3abbfde4984a" providerId="ADAL" clId="{F745F23A-ABEC-441C-B610-FA99A083116B}" dt="2024-09-25T18:25:24.269" v="54"/>
        <pc:sldMkLst>
          <pc:docMk/>
          <pc:sldMk cId="1153904500" sldId="297"/>
        </pc:sldMkLst>
      </pc:sldChg>
      <pc:sldChg chg="modAnim">
        <pc:chgData name="Deborah Shaw" userId="79bf7848-a030-4096-934a-3abbfde4984a" providerId="ADAL" clId="{F745F23A-ABEC-441C-B610-FA99A083116B}" dt="2024-09-25T18:25:37.113" v="55"/>
        <pc:sldMkLst>
          <pc:docMk/>
          <pc:sldMk cId="1332395608" sldId="298"/>
        </pc:sldMkLst>
      </pc:sldChg>
      <pc:sldChg chg="modAnim">
        <pc:chgData name="Deborah Shaw" userId="79bf7848-a030-4096-934a-3abbfde4984a" providerId="ADAL" clId="{F745F23A-ABEC-441C-B610-FA99A083116B}" dt="2024-09-25T18:25:50.425" v="56"/>
        <pc:sldMkLst>
          <pc:docMk/>
          <pc:sldMk cId="2178432557" sldId="299"/>
        </pc:sldMkLst>
      </pc:sldChg>
      <pc:sldChg chg="modAnim">
        <pc:chgData name="Deborah Shaw" userId="79bf7848-a030-4096-934a-3abbfde4984a" providerId="ADAL" clId="{F745F23A-ABEC-441C-B610-FA99A083116B}" dt="2024-09-25T18:26:02.922" v="57"/>
        <pc:sldMkLst>
          <pc:docMk/>
          <pc:sldMk cId="2860938963" sldId="300"/>
        </pc:sldMkLst>
      </pc:sldChg>
      <pc:sldChg chg="modAnim">
        <pc:chgData name="Deborah Shaw" userId="79bf7848-a030-4096-934a-3abbfde4984a" providerId="ADAL" clId="{F745F23A-ABEC-441C-B610-FA99A083116B}" dt="2024-09-25T18:26:18.968" v="58"/>
        <pc:sldMkLst>
          <pc:docMk/>
          <pc:sldMk cId="803728620" sldId="301"/>
        </pc:sldMkLst>
      </pc:sldChg>
      <pc:sldChg chg="modAnim">
        <pc:chgData name="Deborah Shaw" userId="79bf7848-a030-4096-934a-3abbfde4984a" providerId="ADAL" clId="{F745F23A-ABEC-441C-B610-FA99A083116B}" dt="2024-09-25T18:26:25.233" v="59"/>
        <pc:sldMkLst>
          <pc:docMk/>
          <pc:sldMk cId="599930455" sldId="302"/>
        </pc:sldMkLst>
      </pc:sldChg>
      <pc:sldChg chg="modAnim">
        <pc:chgData name="Deborah Shaw" userId="79bf7848-a030-4096-934a-3abbfde4984a" providerId="ADAL" clId="{F745F23A-ABEC-441C-B610-FA99A083116B}" dt="2024-09-25T18:26:33.501" v="60"/>
        <pc:sldMkLst>
          <pc:docMk/>
          <pc:sldMk cId="3680852828" sldId="304"/>
        </pc:sldMkLst>
      </pc:sldChg>
      <pc:sldChg chg="modSp mod ord">
        <pc:chgData name="Deborah Shaw" userId="79bf7848-a030-4096-934a-3abbfde4984a" providerId="ADAL" clId="{F745F23A-ABEC-441C-B610-FA99A083116B}" dt="2024-09-27T03:57:55.938" v="1097" actId="6549"/>
        <pc:sldMkLst>
          <pc:docMk/>
          <pc:sldMk cId="3629754069" sldId="315"/>
        </pc:sldMkLst>
        <pc:spChg chg="mod">
          <ac:chgData name="Deborah Shaw" userId="79bf7848-a030-4096-934a-3abbfde4984a" providerId="ADAL" clId="{F745F23A-ABEC-441C-B610-FA99A083116B}" dt="2024-09-27T03:57:55.938" v="1097" actId="6549"/>
          <ac:spMkLst>
            <pc:docMk/>
            <pc:sldMk cId="3629754069" sldId="315"/>
            <ac:spMk id="3" creationId="{117E80A5-0A88-072D-D373-1B79DB1B2DCA}"/>
          </ac:spMkLst>
        </pc:spChg>
        <pc:spChg chg="mod">
          <ac:chgData name="Deborah Shaw" userId="79bf7848-a030-4096-934a-3abbfde4984a" providerId="ADAL" clId="{F745F23A-ABEC-441C-B610-FA99A083116B}" dt="2024-09-25T18:19:37.958" v="27" actId="20577"/>
          <ac:spMkLst>
            <pc:docMk/>
            <pc:sldMk cId="3629754069" sldId="315"/>
            <ac:spMk id="7" creationId="{6D1C5468-2E27-9AF9-E8A7-9D00C2F6695F}"/>
          </ac:spMkLst>
        </pc:spChg>
        <pc:picChg chg="mod modCrop">
          <ac:chgData name="Deborah Shaw" userId="79bf7848-a030-4096-934a-3abbfde4984a" providerId="ADAL" clId="{F745F23A-ABEC-441C-B610-FA99A083116B}" dt="2024-09-25T18:29:12.287" v="67" actId="18131"/>
          <ac:picMkLst>
            <pc:docMk/>
            <pc:sldMk cId="3629754069" sldId="315"/>
            <ac:picMk id="6" creationId="{4B1342BB-B465-1A3D-28BC-F5045ABD0A0E}"/>
          </ac:picMkLst>
        </pc:picChg>
      </pc:sldChg>
      <pc:sldChg chg="addSp modSp add mod">
        <pc:chgData name="Deborah Shaw" userId="79bf7848-a030-4096-934a-3abbfde4984a" providerId="ADAL" clId="{F745F23A-ABEC-441C-B610-FA99A083116B}" dt="2024-09-25T18:31:57.855" v="147"/>
        <pc:sldMkLst>
          <pc:docMk/>
          <pc:sldMk cId="2046155857" sldId="316"/>
        </pc:sldMkLst>
        <pc:spChg chg="add mod">
          <ac:chgData name="Deborah Shaw" userId="79bf7848-a030-4096-934a-3abbfde4984a" providerId="ADAL" clId="{F745F23A-ABEC-441C-B610-FA99A083116B}" dt="2024-09-25T18:31:57.855" v="147"/>
          <ac:spMkLst>
            <pc:docMk/>
            <pc:sldMk cId="2046155857" sldId="316"/>
            <ac:spMk id="2" creationId="{17216BD1-035F-4EAC-85AE-C069A1FA8008}"/>
          </ac:spMkLst>
        </pc:spChg>
        <pc:spChg chg="mod">
          <ac:chgData name="Deborah Shaw" userId="79bf7848-a030-4096-934a-3abbfde4984a" providerId="ADAL" clId="{F745F23A-ABEC-441C-B610-FA99A083116B}" dt="2024-09-25T18:23:27.174" v="39" actId="20577"/>
          <ac:spMkLst>
            <pc:docMk/>
            <pc:sldMk cId="2046155857" sldId="316"/>
            <ac:spMk id="3" creationId="{9D533915-E573-A372-97B3-D9870250693B}"/>
          </ac:spMkLst>
        </pc:spChg>
      </pc:sldChg>
      <pc:sldChg chg="addSp modSp add mod">
        <pc:chgData name="Deborah Shaw" userId="79bf7848-a030-4096-934a-3abbfde4984a" providerId="ADAL" clId="{F745F23A-ABEC-441C-B610-FA99A083116B}" dt="2024-09-25T18:32:00.532" v="148"/>
        <pc:sldMkLst>
          <pc:docMk/>
          <pc:sldMk cId="612482744" sldId="317"/>
        </pc:sldMkLst>
        <pc:spChg chg="add mod">
          <ac:chgData name="Deborah Shaw" userId="79bf7848-a030-4096-934a-3abbfde4984a" providerId="ADAL" clId="{F745F23A-ABEC-441C-B610-FA99A083116B}" dt="2024-09-25T18:32:00.532" v="148"/>
          <ac:spMkLst>
            <pc:docMk/>
            <pc:sldMk cId="612482744" sldId="317"/>
            <ac:spMk id="2" creationId="{9E4828E6-148E-7881-853A-FDEB0D30D847}"/>
          </ac:spMkLst>
        </pc:spChg>
        <pc:spChg chg="mod">
          <ac:chgData name="Deborah Shaw" userId="79bf7848-a030-4096-934a-3abbfde4984a" providerId="ADAL" clId="{F745F23A-ABEC-441C-B610-FA99A083116B}" dt="2024-09-25T18:23:35.899" v="41" actId="20577"/>
          <ac:spMkLst>
            <pc:docMk/>
            <pc:sldMk cId="612482744" sldId="317"/>
            <ac:spMk id="3" creationId="{9D533915-E573-A372-97B3-D9870250693B}"/>
          </ac:spMkLst>
        </pc:spChg>
      </pc:sldChg>
      <pc:sldChg chg="addSp modSp add mod">
        <pc:chgData name="Deborah Shaw" userId="79bf7848-a030-4096-934a-3abbfde4984a" providerId="ADAL" clId="{F745F23A-ABEC-441C-B610-FA99A083116B}" dt="2024-09-25T18:32:02.952" v="149"/>
        <pc:sldMkLst>
          <pc:docMk/>
          <pc:sldMk cId="1226294608" sldId="318"/>
        </pc:sldMkLst>
        <pc:spChg chg="add mod">
          <ac:chgData name="Deborah Shaw" userId="79bf7848-a030-4096-934a-3abbfde4984a" providerId="ADAL" clId="{F745F23A-ABEC-441C-B610-FA99A083116B}" dt="2024-09-25T18:32:02.952" v="149"/>
          <ac:spMkLst>
            <pc:docMk/>
            <pc:sldMk cId="1226294608" sldId="318"/>
            <ac:spMk id="2" creationId="{A8A0367E-2B93-68A8-A921-A8DEF98E407A}"/>
          </ac:spMkLst>
        </pc:spChg>
        <pc:spChg chg="mod">
          <ac:chgData name="Deborah Shaw" userId="79bf7848-a030-4096-934a-3abbfde4984a" providerId="ADAL" clId="{F745F23A-ABEC-441C-B610-FA99A083116B}" dt="2024-09-25T18:23:49.052" v="44" actId="20577"/>
          <ac:spMkLst>
            <pc:docMk/>
            <pc:sldMk cId="1226294608" sldId="318"/>
            <ac:spMk id="3" creationId="{9D533915-E573-A372-97B3-D9870250693B}"/>
          </ac:spMkLst>
        </pc:spChg>
      </pc:sldChg>
      <pc:sldChg chg="add">
        <pc:chgData name="Deborah Shaw" userId="79bf7848-a030-4096-934a-3abbfde4984a" providerId="ADAL" clId="{F745F23A-ABEC-441C-B610-FA99A083116B}" dt="2024-09-25T18:25:04.256" v="51" actId="2890"/>
        <pc:sldMkLst>
          <pc:docMk/>
          <pc:sldMk cId="1503138705" sldId="319"/>
        </pc:sldMkLst>
      </pc:sldChg>
      <pc:sldChg chg="add del">
        <pc:chgData name="Deborah Shaw" userId="79bf7848-a030-4096-934a-3abbfde4984a" providerId="ADAL" clId="{F745F23A-ABEC-441C-B610-FA99A083116B}" dt="2024-09-25T18:24:31.208" v="50" actId="2696"/>
        <pc:sldMkLst>
          <pc:docMk/>
          <pc:sldMk cId="4207796904" sldId="319"/>
        </pc:sldMkLst>
      </pc:sldChg>
      <pc:sldChg chg="addSp delSp modSp new mod">
        <pc:chgData name="Deborah Shaw" userId="79bf7848-a030-4096-934a-3abbfde4984a" providerId="ADAL" clId="{F745F23A-ABEC-441C-B610-FA99A083116B}" dt="2024-09-25T20:35:37.423" v="1031" actId="1076"/>
        <pc:sldMkLst>
          <pc:docMk/>
          <pc:sldMk cId="4264648514" sldId="320"/>
        </pc:sldMkLst>
        <pc:spChg chg="mod">
          <ac:chgData name="Deborah Shaw" userId="79bf7848-a030-4096-934a-3abbfde4984a" providerId="ADAL" clId="{F745F23A-ABEC-441C-B610-FA99A083116B}" dt="2024-09-25T18:49:55.601" v="273" actId="20577"/>
          <ac:spMkLst>
            <pc:docMk/>
            <pc:sldMk cId="4264648514" sldId="320"/>
            <ac:spMk id="2" creationId="{A15F23EE-8BDC-AB46-DC89-9E189F6D7B4B}"/>
          </ac:spMkLst>
        </pc:spChg>
        <pc:spChg chg="del">
          <ac:chgData name="Deborah Shaw" userId="79bf7848-a030-4096-934a-3abbfde4984a" providerId="ADAL" clId="{F745F23A-ABEC-441C-B610-FA99A083116B}" dt="2024-09-25T18:41:57.684" v="208" actId="931"/>
          <ac:spMkLst>
            <pc:docMk/>
            <pc:sldMk cId="4264648514" sldId="320"/>
            <ac:spMk id="3" creationId="{73E6A9E6-7306-148A-4AB9-9B19F0918F1F}"/>
          </ac:spMkLst>
        </pc:spChg>
        <pc:spChg chg="add del mod">
          <ac:chgData name="Deborah Shaw" userId="79bf7848-a030-4096-934a-3abbfde4984a" providerId="ADAL" clId="{F745F23A-ABEC-441C-B610-FA99A083116B}" dt="2024-09-25T18:43:49.282" v="221" actId="21"/>
          <ac:spMkLst>
            <pc:docMk/>
            <pc:sldMk cId="4264648514" sldId="320"/>
            <ac:spMk id="4" creationId="{6B1C2917-06E8-8783-F6B3-A0EA66CD7385}"/>
          </ac:spMkLst>
        </pc:spChg>
        <pc:spChg chg="add mod">
          <ac:chgData name="Deborah Shaw" userId="79bf7848-a030-4096-934a-3abbfde4984a" providerId="ADAL" clId="{F745F23A-ABEC-441C-B610-FA99A083116B}" dt="2024-09-25T18:48:49.599" v="253" actId="20577"/>
          <ac:spMkLst>
            <pc:docMk/>
            <pc:sldMk cId="4264648514" sldId="320"/>
            <ac:spMk id="8" creationId="{A5E415BD-9926-822A-0396-382141BE01D8}"/>
          </ac:spMkLst>
        </pc:spChg>
        <pc:spChg chg="add mod">
          <ac:chgData name="Deborah Shaw" userId="79bf7848-a030-4096-934a-3abbfde4984a" providerId="ADAL" clId="{F745F23A-ABEC-441C-B610-FA99A083116B}" dt="2024-09-25T18:49:03.312" v="262" actId="20577"/>
          <ac:spMkLst>
            <pc:docMk/>
            <pc:sldMk cId="4264648514" sldId="320"/>
            <ac:spMk id="9" creationId="{958A3490-E7B8-07B2-00A5-7084D7EEFA53}"/>
          </ac:spMkLst>
        </pc:spChg>
        <pc:picChg chg="add mod modCrop">
          <ac:chgData name="Deborah Shaw" userId="79bf7848-a030-4096-934a-3abbfde4984a" providerId="ADAL" clId="{F745F23A-ABEC-441C-B610-FA99A083116B}" dt="2024-09-25T20:35:35.448" v="1030" actId="1076"/>
          <ac:picMkLst>
            <pc:docMk/>
            <pc:sldMk cId="4264648514" sldId="320"/>
            <ac:picMk id="6" creationId="{AFEB0735-D761-E1E1-B19A-7F85329F91B1}"/>
          </ac:picMkLst>
        </pc:picChg>
        <pc:picChg chg="add mod modCrop">
          <ac:chgData name="Deborah Shaw" userId="79bf7848-a030-4096-934a-3abbfde4984a" providerId="ADAL" clId="{F745F23A-ABEC-441C-B610-FA99A083116B}" dt="2024-09-25T20:35:37.423" v="1031" actId="1076"/>
          <ac:picMkLst>
            <pc:docMk/>
            <pc:sldMk cId="4264648514" sldId="320"/>
            <ac:picMk id="7" creationId="{FD7EA29B-D4A9-5AB1-24AC-EEA4F2A62879}"/>
          </ac:picMkLst>
        </pc:picChg>
      </pc:sldChg>
      <pc:sldChg chg="addSp delSp modSp new del mod">
        <pc:chgData name="Deborah Shaw" userId="79bf7848-a030-4096-934a-3abbfde4984a" providerId="ADAL" clId="{F745F23A-ABEC-441C-B610-FA99A083116B}" dt="2024-09-27T17:01:54.754" v="1378" actId="2696"/>
        <pc:sldMkLst>
          <pc:docMk/>
          <pc:sldMk cId="4258750135" sldId="321"/>
        </pc:sldMkLst>
        <pc:spChg chg="mod">
          <ac:chgData name="Deborah Shaw" userId="79bf7848-a030-4096-934a-3abbfde4984a" providerId="ADAL" clId="{F745F23A-ABEC-441C-B610-FA99A083116B}" dt="2024-09-27T16:34:36.604" v="1198" actId="20577"/>
          <ac:spMkLst>
            <pc:docMk/>
            <pc:sldMk cId="4258750135" sldId="321"/>
            <ac:spMk id="2" creationId="{62BDBC74-A235-45E5-EC61-8B18AB27C2E6}"/>
          </ac:spMkLst>
        </pc:spChg>
        <pc:spChg chg="mod">
          <ac:chgData name="Deborah Shaw" userId="79bf7848-a030-4096-934a-3abbfde4984a" providerId="ADAL" clId="{F745F23A-ABEC-441C-B610-FA99A083116B}" dt="2024-09-27T16:35:07.039" v="1200" actId="1076"/>
          <ac:spMkLst>
            <pc:docMk/>
            <pc:sldMk cId="4258750135" sldId="321"/>
            <ac:spMk id="3" creationId="{E7D183E9-B541-0CB8-3B0E-1E686957D3A2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4" creationId="{5A647DB6-F75B-1E08-244F-FA0866D6E0D2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5" creationId="{CCB0574F-5BC8-6CA3-A39A-AD69ECAEF938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6" creationId="{BEC27F5B-B20F-36DC-7DB5-F3308D7863C8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7" creationId="{E96F2310-274C-11E6-D183-B0CD3AF5D1CC}"/>
          </ac:spMkLst>
        </pc:spChg>
        <pc:spChg chg="add mod">
          <ac:chgData name="Deborah Shaw" userId="79bf7848-a030-4096-934a-3abbfde4984a" providerId="ADAL" clId="{F745F23A-ABEC-441C-B610-FA99A083116B}" dt="2024-09-27T16:33:34.694" v="1141" actId="1076"/>
          <ac:spMkLst>
            <pc:docMk/>
            <pc:sldMk cId="4258750135" sldId="321"/>
            <ac:spMk id="8" creationId="{CC989EB7-F8D2-840E-D603-244A4C29E960}"/>
          </ac:spMkLst>
        </pc:spChg>
        <pc:spChg chg="add mod">
          <ac:chgData name="Deborah Shaw" userId="79bf7848-a030-4096-934a-3abbfde4984a" providerId="ADAL" clId="{F745F23A-ABEC-441C-B610-FA99A083116B}" dt="2024-09-27T16:33:56.118" v="1153" actId="20577"/>
          <ac:spMkLst>
            <pc:docMk/>
            <pc:sldMk cId="4258750135" sldId="321"/>
            <ac:spMk id="9" creationId="{1E161A1F-493F-8405-6162-C1DC1F3F4799}"/>
          </ac:spMkLst>
        </pc:spChg>
        <pc:spChg chg="add mod">
          <ac:chgData name="Deborah Shaw" userId="79bf7848-a030-4096-934a-3abbfde4984a" providerId="ADAL" clId="{F745F23A-ABEC-441C-B610-FA99A083116B}" dt="2024-09-27T16:34:20.227" v="1175" actId="20577"/>
          <ac:spMkLst>
            <pc:docMk/>
            <pc:sldMk cId="4258750135" sldId="321"/>
            <ac:spMk id="10" creationId="{782B27DC-7705-A15C-8BFE-EFE975F50BEA}"/>
          </ac:spMkLst>
        </pc:spChg>
        <pc:spChg chg="add mod">
          <ac:chgData name="Deborah Shaw" userId="79bf7848-a030-4096-934a-3abbfde4984a" providerId="ADAL" clId="{F745F23A-ABEC-441C-B610-FA99A083116B}" dt="2024-09-25T20:34:42.471" v="989" actId="1076"/>
          <ac:spMkLst>
            <pc:docMk/>
            <pc:sldMk cId="4258750135" sldId="321"/>
            <ac:spMk id="11" creationId="{93A6FAF6-E052-63C8-AE73-85E3F8593B20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31" creationId="{B0A6F896-768F-1D59-5743-6DA722D9ECA8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32" creationId="{E13530B3-3E2F-A142-D77E-2DE2EACE7501}"/>
          </ac:spMkLst>
        </pc:spChg>
        <pc:spChg chg="add mod">
          <ac:chgData name="Deborah Shaw" userId="79bf7848-a030-4096-934a-3abbfde4984a" providerId="ADAL" clId="{F745F23A-ABEC-441C-B610-FA99A083116B}" dt="2024-09-25T20:32:12.857" v="956" actId="1076"/>
          <ac:spMkLst>
            <pc:docMk/>
            <pc:sldMk cId="4258750135" sldId="321"/>
            <ac:spMk id="33" creationId="{98D0E53B-B919-A25E-32A7-A6F4429FD985}"/>
          </ac:spMkLst>
        </pc:spChg>
        <pc:picChg chg="add mod">
          <ac:chgData name="Deborah Shaw" userId="79bf7848-a030-4096-934a-3abbfde4984a" providerId="ADAL" clId="{F745F23A-ABEC-441C-B610-FA99A083116B}" dt="2024-09-25T20:32:17.551" v="957" actId="1076"/>
          <ac:picMkLst>
            <pc:docMk/>
            <pc:sldMk cId="4258750135" sldId="321"/>
            <ac:picMk id="13" creationId="{2A8C30C5-9352-30BA-7781-12D668D577FB}"/>
          </ac:picMkLst>
        </pc:picChg>
        <pc:picChg chg="add mod">
          <ac:chgData name="Deborah Shaw" userId="79bf7848-a030-4096-934a-3abbfde4984a" providerId="ADAL" clId="{F745F23A-ABEC-441C-B610-FA99A083116B}" dt="2024-09-25T20:10:20.550" v="767" actId="931"/>
          <ac:picMkLst>
            <pc:docMk/>
            <pc:sldMk cId="4258750135" sldId="321"/>
            <ac:picMk id="15" creationId="{5232BE6D-4B78-1F59-823E-D250B72E5567}"/>
          </ac:picMkLst>
        </pc:picChg>
        <pc:picChg chg="add mod">
          <ac:chgData name="Deborah Shaw" userId="79bf7848-a030-4096-934a-3abbfde4984a" providerId="ADAL" clId="{F745F23A-ABEC-441C-B610-FA99A083116B}" dt="2024-09-25T20:25:21.011" v="883" actId="1076"/>
          <ac:picMkLst>
            <pc:docMk/>
            <pc:sldMk cId="4258750135" sldId="321"/>
            <ac:picMk id="17" creationId="{53AC18D1-C6AF-0A12-8BB7-C4D0E698B3CD}"/>
          </ac:picMkLst>
        </pc:pic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19" creationId="{E31F3F31-E31F-7A5A-4312-EFED965C6D3A}"/>
          </ac:cxnSpMkLst>
        </pc:cxnChg>
        <pc:cxnChg chg="add del mod">
          <ac:chgData name="Deborah Shaw" userId="79bf7848-a030-4096-934a-3abbfde4984a" providerId="ADAL" clId="{F745F23A-ABEC-441C-B610-FA99A083116B}" dt="2024-09-25T20:18:24.401" v="828" actId="21"/>
          <ac:cxnSpMkLst>
            <pc:docMk/>
            <pc:sldMk cId="4258750135" sldId="321"/>
            <ac:cxnSpMk id="22" creationId="{B2BD54E6-949C-FD5C-3930-DB24C5E9EAC3}"/>
          </ac:cxnSpMkLst>
        </pc:cxn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24" creationId="{D1F26520-C7FE-614D-E9CE-464CC3ADCFB3}"/>
          </ac:cxnSpMkLst>
        </pc:cxn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25" creationId="{083DB058-648D-50B7-5607-16B686E6F723}"/>
          </ac:cxnSpMkLst>
        </pc:cxn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26" creationId="{37DAB035-D98E-0661-A021-4DABD8E80712}"/>
          </ac:cxnSpMkLst>
        </pc:cxnChg>
        <pc:cxnChg chg="add mod">
          <ac:chgData name="Deborah Shaw" userId="79bf7848-a030-4096-934a-3abbfde4984a" providerId="ADAL" clId="{F745F23A-ABEC-441C-B610-FA99A083116B}" dt="2024-09-25T20:32:12.857" v="956" actId="1076"/>
          <ac:cxnSpMkLst>
            <pc:docMk/>
            <pc:sldMk cId="4258750135" sldId="321"/>
            <ac:cxnSpMk id="27" creationId="{32C91243-34E8-1B57-BDCA-654E61928B1B}"/>
          </ac:cxnSpMkLst>
        </pc:cxnChg>
        <pc:cxnChg chg="add del mod">
          <ac:chgData name="Deborah Shaw" userId="79bf7848-a030-4096-934a-3abbfde4984a" providerId="ADAL" clId="{F745F23A-ABEC-441C-B610-FA99A083116B}" dt="2024-09-25T20:18:22.786" v="827" actId="21"/>
          <ac:cxnSpMkLst>
            <pc:docMk/>
            <pc:sldMk cId="4258750135" sldId="321"/>
            <ac:cxnSpMk id="28" creationId="{2D35779C-08A3-D94C-1027-C6380A60A161}"/>
          </ac:cxnSpMkLst>
        </pc:cxnChg>
        <pc:cxnChg chg="add del mod">
          <ac:chgData name="Deborah Shaw" userId="79bf7848-a030-4096-934a-3abbfde4984a" providerId="ADAL" clId="{F745F23A-ABEC-441C-B610-FA99A083116B}" dt="2024-09-25T20:18:21.290" v="826" actId="21"/>
          <ac:cxnSpMkLst>
            <pc:docMk/>
            <pc:sldMk cId="4258750135" sldId="321"/>
            <ac:cxnSpMk id="29" creationId="{39AB32AA-5BF2-734A-C866-DCCFBBD230D0}"/>
          </ac:cxnSpMkLst>
        </pc:cxnChg>
        <pc:cxnChg chg="add del mod">
          <ac:chgData name="Deborah Shaw" userId="79bf7848-a030-4096-934a-3abbfde4984a" providerId="ADAL" clId="{F745F23A-ABEC-441C-B610-FA99A083116B}" dt="2024-09-25T20:18:19.577" v="825" actId="21"/>
          <ac:cxnSpMkLst>
            <pc:docMk/>
            <pc:sldMk cId="4258750135" sldId="321"/>
            <ac:cxnSpMk id="30" creationId="{506208FE-4CD8-A734-9B21-D26286779D97}"/>
          </ac:cxnSpMkLst>
        </pc:cxnChg>
      </pc:sldChg>
      <pc:sldChg chg="addSp delSp modSp add mod">
        <pc:chgData name="Deborah Shaw" userId="79bf7848-a030-4096-934a-3abbfde4984a" providerId="ADAL" clId="{F745F23A-ABEC-441C-B610-FA99A083116B}" dt="2024-09-27T17:00:20.135" v="1377" actId="1076"/>
        <pc:sldMkLst>
          <pc:docMk/>
          <pc:sldMk cId="1231451644" sldId="322"/>
        </pc:sldMkLst>
        <pc:spChg chg="mod">
          <ac:chgData name="Deborah Shaw" userId="79bf7848-a030-4096-934a-3abbfde4984a" providerId="ADAL" clId="{F745F23A-ABEC-441C-B610-FA99A083116B}" dt="2024-09-27T16:52:49.378" v="1317" actId="1076"/>
          <ac:spMkLst>
            <pc:docMk/>
            <pc:sldMk cId="1231451644" sldId="322"/>
            <ac:spMk id="2" creationId="{62BDBC74-A235-45E5-EC61-8B18AB27C2E6}"/>
          </ac:spMkLst>
        </pc:spChg>
        <pc:spChg chg="mod">
          <ac:chgData name="Deborah Shaw" userId="79bf7848-a030-4096-934a-3abbfde4984a" providerId="ADAL" clId="{F745F23A-ABEC-441C-B610-FA99A083116B}" dt="2024-09-27T16:59:53.580" v="1373" actId="1076"/>
          <ac:spMkLst>
            <pc:docMk/>
            <pc:sldMk cId="1231451644" sldId="322"/>
            <ac:spMk id="3" creationId="{E7D183E9-B541-0CB8-3B0E-1E686957D3A2}"/>
          </ac:spMkLst>
        </pc:spChg>
        <pc:spChg chg="mod">
          <ac:chgData name="Deborah Shaw" userId="79bf7848-a030-4096-934a-3abbfde4984a" providerId="ADAL" clId="{F745F23A-ABEC-441C-B610-FA99A083116B}" dt="2024-09-27T16:48:08.648" v="1272" actId="21"/>
          <ac:spMkLst>
            <pc:docMk/>
            <pc:sldMk cId="1231451644" sldId="322"/>
            <ac:spMk id="4" creationId="{5A647DB6-F75B-1E08-244F-FA0866D6E0D2}"/>
          </ac:spMkLst>
        </pc:spChg>
        <pc:spChg chg="mod">
          <ac:chgData name="Deborah Shaw" userId="79bf7848-a030-4096-934a-3abbfde4984a" providerId="ADAL" clId="{F745F23A-ABEC-441C-B610-FA99A083116B}" dt="2024-09-27T16:48:16.448" v="1275" actId="21"/>
          <ac:spMkLst>
            <pc:docMk/>
            <pc:sldMk cId="1231451644" sldId="322"/>
            <ac:spMk id="5" creationId="{CCB0574F-5BC8-6CA3-A39A-AD69ECAEF938}"/>
          </ac:spMkLst>
        </pc:spChg>
        <pc:spChg chg="mod">
          <ac:chgData name="Deborah Shaw" userId="79bf7848-a030-4096-934a-3abbfde4984a" providerId="ADAL" clId="{F745F23A-ABEC-441C-B610-FA99A083116B}" dt="2024-09-27T16:48:30.807" v="1279" actId="21"/>
          <ac:spMkLst>
            <pc:docMk/>
            <pc:sldMk cId="1231451644" sldId="322"/>
            <ac:spMk id="6" creationId="{BEC27F5B-B20F-36DC-7DB5-F3308D7863C8}"/>
          </ac:spMkLst>
        </pc:spChg>
        <pc:spChg chg="mod">
          <ac:chgData name="Deborah Shaw" userId="79bf7848-a030-4096-934a-3abbfde4984a" providerId="ADAL" clId="{F745F23A-ABEC-441C-B610-FA99A083116B}" dt="2024-09-27T16:48:54.562" v="1284" actId="21"/>
          <ac:spMkLst>
            <pc:docMk/>
            <pc:sldMk cId="1231451644" sldId="322"/>
            <ac:spMk id="7" creationId="{E96F2310-274C-11E6-D183-B0CD3AF5D1CC}"/>
          </ac:spMkLst>
        </pc:spChg>
        <pc:spChg chg="mod">
          <ac:chgData name="Deborah Shaw" userId="79bf7848-a030-4096-934a-3abbfde4984a" providerId="ADAL" clId="{F745F23A-ABEC-441C-B610-FA99A083116B}" dt="2024-09-27T16:49:51.001" v="1293" actId="21"/>
          <ac:spMkLst>
            <pc:docMk/>
            <pc:sldMk cId="1231451644" sldId="322"/>
            <ac:spMk id="8" creationId="{CC989EB7-F8D2-840E-D603-244A4C29E960}"/>
          </ac:spMkLst>
        </pc:spChg>
        <pc:spChg chg="mod">
          <ac:chgData name="Deborah Shaw" userId="79bf7848-a030-4096-934a-3abbfde4984a" providerId="ADAL" clId="{F745F23A-ABEC-441C-B610-FA99A083116B}" dt="2024-09-27T16:49:42.775" v="1291" actId="21"/>
          <ac:spMkLst>
            <pc:docMk/>
            <pc:sldMk cId="1231451644" sldId="322"/>
            <ac:spMk id="9" creationId="{1E161A1F-493F-8405-6162-C1DC1F3F4799}"/>
          </ac:spMkLst>
        </pc:spChg>
        <pc:spChg chg="mod">
          <ac:chgData name="Deborah Shaw" userId="79bf7848-a030-4096-934a-3abbfde4984a" providerId="ADAL" clId="{F745F23A-ABEC-441C-B610-FA99A083116B}" dt="2024-09-27T16:49:20.912" v="1287" actId="21"/>
          <ac:spMkLst>
            <pc:docMk/>
            <pc:sldMk cId="1231451644" sldId="322"/>
            <ac:spMk id="10" creationId="{782B27DC-7705-A15C-8BFE-EFE975F50BEA}"/>
          </ac:spMkLst>
        </pc:spChg>
        <pc:spChg chg="mod">
          <ac:chgData name="Deborah Shaw" userId="79bf7848-a030-4096-934a-3abbfde4984a" providerId="ADAL" clId="{F745F23A-ABEC-441C-B610-FA99A083116B}" dt="2024-09-27T16:54:14.408" v="1331" actId="1076"/>
          <ac:spMkLst>
            <pc:docMk/>
            <pc:sldMk cId="1231451644" sldId="322"/>
            <ac:spMk id="11" creationId="{93A6FAF6-E052-63C8-AE73-85E3F8593B20}"/>
          </ac:spMkLst>
        </pc:spChg>
        <pc:spChg chg="del">
          <ac:chgData name="Deborah Shaw" userId="79bf7848-a030-4096-934a-3abbfde4984a" providerId="ADAL" clId="{F745F23A-ABEC-441C-B610-FA99A083116B}" dt="2024-09-27T16:47:06.098" v="1269" actId="21"/>
          <ac:spMkLst>
            <pc:docMk/>
            <pc:sldMk cId="1231451644" sldId="322"/>
            <ac:spMk id="31" creationId="{B0A6F896-768F-1D59-5743-6DA722D9ECA8}"/>
          </ac:spMkLst>
        </pc:spChg>
        <pc:spChg chg="mod ord">
          <ac:chgData name="Deborah Shaw" userId="79bf7848-a030-4096-934a-3abbfde4984a" providerId="ADAL" clId="{F745F23A-ABEC-441C-B610-FA99A083116B}" dt="2024-09-27T17:00:20.135" v="1377" actId="1076"/>
          <ac:spMkLst>
            <pc:docMk/>
            <pc:sldMk cId="1231451644" sldId="322"/>
            <ac:spMk id="32" creationId="{E13530B3-3E2F-A142-D77E-2DE2EACE7501}"/>
          </ac:spMkLst>
        </pc:spChg>
        <pc:spChg chg="mod">
          <ac:chgData name="Deborah Shaw" userId="79bf7848-a030-4096-934a-3abbfde4984a" providerId="ADAL" clId="{F745F23A-ABEC-441C-B610-FA99A083116B}" dt="2024-09-27T16:59:57.927" v="1374" actId="1076"/>
          <ac:spMkLst>
            <pc:docMk/>
            <pc:sldMk cId="1231451644" sldId="322"/>
            <ac:spMk id="33" creationId="{98D0E53B-B919-A25E-32A7-A6F4429FD985}"/>
          </ac:spMkLst>
        </pc:spChg>
        <pc:spChg chg="add mod ord">
          <ac:chgData name="Deborah Shaw" userId="79bf7848-a030-4096-934a-3abbfde4984a" providerId="ADAL" clId="{F745F23A-ABEC-441C-B610-FA99A083116B}" dt="2024-09-27T17:00:16.941" v="1376" actId="1076"/>
          <ac:spMkLst>
            <pc:docMk/>
            <pc:sldMk cId="1231451644" sldId="322"/>
            <ac:spMk id="38" creationId="{8FE9DB07-ADB2-073E-B8FB-85C9ED3086E4}"/>
          </ac:spMkLst>
        </pc:spChg>
        <pc:picChg chg="mod">
          <ac:chgData name="Deborah Shaw" userId="79bf7848-a030-4096-934a-3abbfde4984a" providerId="ADAL" clId="{F745F23A-ABEC-441C-B610-FA99A083116B}" dt="2024-09-27T16:57:48.794" v="1358" actId="1076"/>
          <ac:picMkLst>
            <pc:docMk/>
            <pc:sldMk cId="1231451644" sldId="322"/>
            <ac:picMk id="17" creationId="{53AC18D1-C6AF-0A12-8BB7-C4D0E698B3CD}"/>
          </ac:picMkLst>
        </pc:picChg>
        <pc:cxnChg chg="del">
          <ac:chgData name="Deborah Shaw" userId="79bf7848-a030-4096-934a-3abbfde4984a" providerId="ADAL" clId="{F745F23A-ABEC-441C-B610-FA99A083116B}" dt="2024-09-27T16:42:53.969" v="1234" actId="21"/>
          <ac:cxnSpMkLst>
            <pc:docMk/>
            <pc:sldMk cId="1231451644" sldId="322"/>
            <ac:cxnSpMk id="19" creationId="{E31F3F31-E31F-7A5A-4312-EFED965C6D3A}"/>
          </ac:cxnSpMkLst>
        </pc:cxnChg>
        <pc:cxnChg chg="del">
          <ac:chgData name="Deborah Shaw" userId="79bf7848-a030-4096-934a-3abbfde4984a" providerId="ADAL" clId="{F745F23A-ABEC-441C-B610-FA99A083116B}" dt="2024-09-27T16:42:55.905" v="1235" actId="21"/>
          <ac:cxnSpMkLst>
            <pc:docMk/>
            <pc:sldMk cId="1231451644" sldId="322"/>
            <ac:cxnSpMk id="24" creationId="{D1F26520-C7FE-614D-E9CE-464CC3ADCFB3}"/>
          </ac:cxnSpMkLst>
        </pc:cxnChg>
        <pc:cxnChg chg="del">
          <ac:chgData name="Deborah Shaw" userId="79bf7848-a030-4096-934a-3abbfde4984a" providerId="ADAL" clId="{F745F23A-ABEC-441C-B610-FA99A083116B}" dt="2024-09-27T16:42:57.597" v="1236" actId="21"/>
          <ac:cxnSpMkLst>
            <pc:docMk/>
            <pc:sldMk cId="1231451644" sldId="322"/>
            <ac:cxnSpMk id="25" creationId="{083DB058-648D-50B7-5607-16B686E6F723}"/>
          </ac:cxnSpMkLst>
        </pc:cxnChg>
        <pc:cxnChg chg="del">
          <ac:chgData name="Deborah Shaw" userId="79bf7848-a030-4096-934a-3abbfde4984a" providerId="ADAL" clId="{F745F23A-ABEC-441C-B610-FA99A083116B}" dt="2024-09-27T16:42:59.024" v="1237" actId="21"/>
          <ac:cxnSpMkLst>
            <pc:docMk/>
            <pc:sldMk cId="1231451644" sldId="322"/>
            <ac:cxnSpMk id="26" creationId="{37DAB035-D98E-0661-A021-4DABD8E80712}"/>
          </ac:cxnSpMkLst>
        </pc:cxnChg>
        <pc:cxnChg chg="del mod">
          <ac:chgData name="Deborah Shaw" userId="79bf7848-a030-4096-934a-3abbfde4984a" providerId="ADAL" clId="{F745F23A-ABEC-441C-B610-FA99A083116B}" dt="2024-09-27T16:44:39.451" v="1251" actId="21"/>
          <ac:cxnSpMkLst>
            <pc:docMk/>
            <pc:sldMk cId="1231451644" sldId="322"/>
            <ac:cxnSpMk id="27" creationId="{32C91243-34E8-1B57-BDCA-654E61928B1B}"/>
          </ac:cxnSpMkLst>
        </pc:cxnChg>
        <pc:cxnChg chg="add mod">
          <ac:chgData name="Deborah Shaw" userId="79bf7848-a030-4096-934a-3abbfde4984a" providerId="ADAL" clId="{F745F23A-ABEC-441C-B610-FA99A083116B}" dt="2024-09-27T16:59:12.115" v="1370" actId="14100"/>
          <ac:cxnSpMkLst>
            <pc:docMk/>
            <pc:sldMk cId="1231451644" sldId="322"/>
            <ac:cxnSpMk id="28" creationId="{4FCD5A11-70EF-E9BF-0402-84AB4BF920F8}"/>
          </ac:cxnSpMkLst>
        </pc:cxnChg>
        <pc:cxnChg chg="add mod">
          <ac:chgData name="Deborah Shaw" userId="79bf7848-a030-4096-934a-3abbfde4984a" providerId="ADAL" clId="{F745F23A-ABEC-441C-B610-FA99A083116B}" dt="2024-09-27T16:58:57.691" v="1368" actId="1076"/>
          <ac:cxnSpMkLst>
            <pc:docMk/>
            <pc:sldMk cId="1231451644" sldId="322"/>
            <ac:cxnSpMk id="30" creationId="{9DA0FC7E-5C3B-005E-D73C-E9400003DBE0}"/>
          </ac:cxnSpMkLst>
        </pc:cxnChg>
        <pc:cxnChg chg="add mod">
          <ac:chgData name="Deborah Shaw" userId="79bf7848-a030-4096-934a-3abbfde4984a" providerId="ADAL" clId="{F745F23A-ABEC-441C-B610-FA99A083116B}" dt="2024-09-27T16:59:43.901" v="1372" actId="14100"/>
          <ac:cxnSpMkLst>
            <pc:docMk/>
            <pc:sldMk cId="1231451644" sldId="322"/>
            <ac:cxnSpMk id="35" creationId="{4FB0DE39-A9E3-2111-E4F3-A6480E79F53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t="18505" r="10666" b="20673"/>
          <a:stretch/>
        </p:blipFill>
        <p:spPr>
          <a:xfrm>
            <a:off x="0" y="146817"/>
            <a:ext cx="914400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fontScale="92500" lnSpcReduction="1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 in this I give advice: It is to your advantage not only to be doing what you began and were desiring to do a year ago; but now you also must complete the doing of it; that as there was a readiness to desire it, so there also may be a completion out of what you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have 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Cor.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8:10-11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06748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Proofreading </a:t>
            </a:r>
          </a:p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Publication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3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Beginnings of Sentences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0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Endings of Sentences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.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9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C6B3B-7818-D365-5BDE-6B8169C5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4367"/>
            <a:ext cx="7886700" cy="4397045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67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Then Jesus said to the twelve,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Atkinson Hyperlegible"/>
              </a:rPr>
              <a:t>“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You do not want to go away also, do you?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”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68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Simon Peter answered him,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“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Lord, to whom would we go? You have words of eternal life,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69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and we have believed and come to know that you are the Holy One of God.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”</a:t>
            </a:r>
          </a:p>
          <a:p>
            <a:pPr marL="0" indent="0">
              <a:buNone/>
            </a:pPr>
            <a:endParaRPr lang="en-US" dirty="0">
              <a:solidFill>
                <a:srgbClr val="33445C"/>
              </a:solidFill>
              <a:latin typeface="Atkinson Hyperlegible"/>
            </a:endParaRP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67 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Así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que Jesús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preguntó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doce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: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¿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También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ustedes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quieren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marcharse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?</a:t>
            </a:r>
          </a:p>
          <a:p>
            <a:pPr marL="0" indent="0" algn="l">
              <a:buNone/>
            </a:pP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68 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Señor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contestó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Simón Pedro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, ¿a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quién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iremos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? Tú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tienes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palabras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vida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eterna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. </a:t>
            </a: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69 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nosotros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hemos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creído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, 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sabemos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tú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Santo de Dios.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CFF89-9E64-1011-7CEF-074E410AA029}"/>
              </a:ext>
            </a:extLst>
          </p:cNvPr>
          <p:cNvSpPr txBox="1"/>
          <p:nvPr/>
        </p:nvSpPr>
        <p:spPr>
          <a:xfrm>
            <a:off x="628649" y="676894"/>
            <a:ext cx="45849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John 6: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Quotation Marks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9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There 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Quotation Marks?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3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2026-3CC9-C287-2DA4-9A3121F7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2545"/>
            <a:ext cx="7921584" cy="421726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1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After these things, Jesus went away to the other side of the Sea of Galilee, also called the Sea of Tiberias.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2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A great crowd was following him because they saw the signs that he was doing on those who were sick.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3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Jesus went up the mountain and there he sat down with his disciples.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4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(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Now the Passover, the Jewish festival, was near.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)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5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When Jesus looked up and saw a great crowd coming to him, he said to Philip, "Where are we going to buy bread so that these may eat?" </a:t>
            </a:r>
            <a:r>
              <a:rPr lang="en-US" b="0" i="0" u="none" strike="noStrike" baseline="30000" dirty="0">
                <a:solidFill>
                  <a:schemeClr val="tx1"/>
                </a:solidFill>
                <a:effectLst/>
                <a:latin typeface="Atkinson Hyperlegible"/>
              </a:rPr>
              <a:t>6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(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But Jesus said this to test Philip, for he himself knew what he was going to do.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)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 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87591-F7B9-DA26-35EB-14C073A83674}"/>
              </a:ext>
            </a:extLst>
          </p:cNvPr>
          <p:cNvSpPr txBox="1"/>
          <p:nvPr/>
        </p:nvSpPr>
        <p:spPr>
          <a:xfrm>
            <a:off x="640525" y="866899"/>
            <a:ext cx="6935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John 6: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Parentheses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1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There Be Parentheses?</a:t>
            </a:r>
            <a:endParaRPr lang="en-US" sz="2000" b="1" dirty="0"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38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Capitalization 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Names and Places in English)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24 those who belong to 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hrist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pirit, let us also walk by the </a:t>
            </a:r>
            <a:r>
              <a:rPr lang="en-U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Miscellaneous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fc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ontro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law  .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3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Galatians 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 Number of Verses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 joy) peace, patience, Kindness, goodness, Faith, gentleness, and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selfcontrol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against such things there is no law  .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those who belong to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have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cRucified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flesh with its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passionsa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desires</a:t>
            </a:r>
            <a:r>
              <a:rPr lang="en-US" sz="2400" baseline="300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If we live by the Spirit, let us also walk” by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thespirit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aseline="300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fruit of the Spirit is love, joy, peace, patience, kindness, goodness, faith, </a:t>
            </a:r>
            <a:r>
              <a:rPr lang="en-US" sz="2400" baseline="300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gentleness, and self-control; against such things there is no law. </a:t>
            </a:r>
            <a:r>
              <a:rPr lang="en-US" sz="2400" baseline="300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belong to Christ Jesus have crucified the flesh with its passions and desires. </a:t>
            </a:r>
            <a:r>
              <a:rPr lang="en-US" sz="2400" baseline="300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live by the Spirit, let us also walk by the Spirit.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5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23EE-8BDC-AB46-DC89-9E189F6D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7229"/>
            <a:ext cx="7886700" cy="1325563"/>
          </a:xfrm>
        </p:spPr>
        <p:txBody>
          <a:bodyPr/>
          <a:lstStyle/>
          <a:p>
            <a:r>
              <a:rPr lang="en-US" dirty="0"/>
              <a:t>Written Publication</a:t>
            </a:r>
          </a:p>
        </p:txBody>
      </p:sp>
      <p:pic>
        <p:nvPicPr>
          <p:cNvPr id="6" name="Content Placeholder 5" descr="A person reading a book in a room&#10;&#10;Description automatically generated">
            <a:extLst>
              <a:ext uri="{FF2B5EF4-FFF2-40B4-BE49-F238E27FC236}">
                <a16:creationId xmlns:a16="http://schemas.microsoft.com/office/drawing/2014/main" id="{AFEB0735-D761-E1E1-B19A-7F85329F9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3" t="41654" r="25025" b="363"/>
          <a:stretch/>
        </p:blipFill>
        <p:spPr>
          <a:xfrm>
            <a:off x="1319035" y="1932792"/>
            <a:ext cx="2286012" cy="2311533"/>
          </a:xfrm>
          <a:prstGeom prst="ellipse">
            <a:avLst/>
          </a:prstGeom>
          <a:ln w="76200" cap="rnd">
            <a:solidFill>
              <a:srgbClr val="83A83F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Content Placeholder 5" descr="Person sitting with smartphone">
            <a:extLst>
              <a:ext uri="{FF2B5EF4-FFF2-40B4-BE49-F238E27FC236}">
                <a16:creationId xmlns:a16="http://schemas.microsoft.com/office/drawing/2014/main" id="{FD7EA29B-D4A9-5AB1-24AC-EEA4F2A6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 t="15113" r="24150" b="7345"/>
          <a:stretch/>
        </p:blipFill>
        <p:spPr>
          <a:xfrm>
            <a:off x="5370031" y="1932792"/>
            <a:ext cx="2286012" cy="2311533"/>
          </a:xfrm>
          <a:prstGeom prst="ellipse">
            <a:avLst/>
          </a:prstGeom>
          <a:ln w="76200" cap="rnd">
            <a:solidFill>
              <a:srgbClr val="FBA93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E415BD-9926-822A-0396-382141BE01D8}"/>
              </a:ext>
            </a:extLst>
          </p:cNvPr>
          <p:cNvSpPr txBox="1">
            <a:spLocks/>
          </p:cNvSpPr>
          <p:nvPr/>
        </p:nvSpPr>
        <p:spPr>
          <a:xfrm>
            <a:off x="889382" y="4600356"/>
            <a:ext cx="3145319" cy="1085741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tx1"/>
                </a:solidFill>
              </a:rPr>
              <a:t>Print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8A3490-E7B8-07B2-00A5-7084D7EEFA53}"/>
              </a:ext>
            </a:extLst>
          </p:cNvPr>
          <p:cNvSpPr txBox="1">
            <a:spLocks/>
          </p:cNvSpPr>
          <p:nvPr/>
        </p:nvSpPr>
        <p:spPr>
          <a:xfrm>
            <a:off x="4940378" y="4600356"/>
            <a:ext cx="3145319" cy="1085741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tx1"/>
                </a:solidFill>
              </a:rPr>
              <a:t>Digital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64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2" y="176749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2664469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23801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BC74-A235-45E5-EC61-8B18AB27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429" y="335674"/>
            <a:ext cx="5095979" cy="602533"/>
          </a:xfrm>
        </p:spPr>
        <p:txBody>
          <a:bodyPr/>
          <a:lstStyle/>
          <a:p>
            <a:r>
              <a:rPr lang="en-US" dirty="0"/>
              <a:t>Print Workflow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83E9-B541-0CB8-3B0E-1E686957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522" y="1061100"/>
            <a:ext cx="5171768" cy="4357525"/>
          </a:xfrm>
        </p:spPr>
        <p:txBody>
          <a:bodyPr anchor="t" anchorCtr="0"/>
          <a:lstStyle/>
          <a:p>
            <a:r>
              <a:rPr lang="en-US" sz="2000" dirty="0">
                <a:solidFill>
                  <a:schemeClr val="tx1"/>
                </a:solidFill>
              </a:rPr>
              <a:t>Upload clean files to the repository.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Request Printing via your WA contact.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WA Team converts repos to USFM and does initial “cleaning.”</a:t>
            </a:r>
          </a:p>
          <a:p>
            <a:r>
              <a:rPr lang="en-US" sz="2000" dirty="0">
                <a:solidFill>
                  <a:schemeClr val="tx1"/>
                </a:solidFill>
              </a:rPr>
              <a:t>WA Team reviews issues and submits unresolved issues back to church partner.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Translation team reviews issues and uploads revisions.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WA Team produces PDF.</a:t>
            </a:r>
          </a:p>
          <a:p>
            <a:r>
              <a:rPr lang="en-US" sz="2000" dirty="0">
                <a:solidFill>
                  <a:schemeClr val="tx1"/>
                </a:solidFill>
              </a:rPr>
              <a:t>Church partner reviews PDF (corrections made if needed).</a:t>
            </a:r>
          </a:p>
          <a:p>
            <a:r>
              <a:rPr lang="en-US" sz="2000" dirty="0">
                <a:solidFill>
                  <a:schemeClr val="tx1"/>
                </a:solidFill>
              </a:rPr>
              <a:t>PDF approved. Final PDF sent to printer.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647DB6-F75B-1E08-244F-FA0866D6E0D2}"/>
              </a:ext>
            </a:extLst>
          </p:cNvPr>
          <p:cNvSpPr txBox="1">
            <a:spLocks/>
          </p:cNvSpPr>
          <p:nvPr/>
        </p:nvSpPr>
        <p:spPr>
          <a:xfrm>
            <a:off x="2410998" y="1505497"/>
            <a:ext cx="5375704" cy="67317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B0574F-5BC8-6CA3-A39A-AD69ECAEF938}"/>
              </a:ext>
            </a:extLst>
          </p:cNvPr>
          <p:cNvSpPr txBox="1">
            <a:spLocks/>
          </p:cNvSpPr>
          <p:nvPr/>
        </p:nvSpPr>
        <p:spPr>
          <a:xfrm>
            <a:off x="2386663" y="2003486"/>
            <a:ext cx="4370673" cy="6731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C27F5B-B20F-36DC-7DB5-F3308D7863C8}"/>
              </a:ext>
            </a:extLst>
          </p:cNvPr>
          <p:cNvSpPr txBox="1">
            <a:spLocks/>
          </p:cNvSpPr>
          <p:nvPr/>
        </p:nvSpPr>
        <p:spPr>
          <a:xfrm>
            <a:off x="2280617" y="2667180"/>
            <a:ext cx="5249627" cy="7144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6F2310-274C-11E6-D183-B0CD3AF5D1CC}"/>
              </a:ext>
            </a:extLst>
          </p:cNvPr>
          <p:cNvSpPr txBox="1">
            <a:spLocks/>
          </p:cNvSpPr>
          <p:nvPr/>
        </p:nvSpPr>
        <p:spPr>
          <a:xfrm>
            <a:off x="3220899" y="3480128"/>
            <a:ext cx="3718527" cy="5789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989EB7-F8D2-840E-D603-244A4C29E960}"/>
              </a:ext>
            </a:extLst>
          </p:cNvPr>
          <p:cNvSpPr txBox="1">
            <a:spLocks/>
          </p:cNvSpPr>
          <p:nvPr/>
        </p:nvSpPr>
        <p:spPr>
          <a:xfrm>
            <a:off x="4157970" y="4228778"/>
            <a:ext cx="3006400" cy="4553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161A1F-493F-8405-6162-C1DC1F3F4799}"/>
              </a:ext>
            </a:extLst>
          </p:cNvPr>
          <p:cNvSpPr txBox="1">
            <a:spLocks/>
          </p:cNvSpPr>
          <p:nvPr/>
        </p:nvSpPr>
        <p:spPr>
          <a:xfrm>
            <a:off x="4218579" y="4692016"/>
            <a:ext cx="4865533" cy="4553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2B27DC-7705-A15C-8BFE-EFE975F50BEA}"/>
              </a:ext>
            </a:extLst>
          </p:cNvPr>
          <p:cNvSpPr txBox="1">
            <a:spLocks/>
          </p:cNvSpPr>
          <p:nvPr/>
        </p:nvSpPr>
        <p:spPr>
          <a:xfrm>
            <a:off x="4946531" y="5378759"/>
            <a:ext cx="2450082" cy="12959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A6FAF6-E052-63C8-AE73-85E3F8593B20}"/>
              </a:ext>
            </a:extLst>
          </p:cNvPr>
          <p:cNvSpPr txBox="1">
            <a:spLocks/>
          </p:cNvSpPr>
          <p:nvPr/>
        </p:nvSpPr>
        <p:spPr>
          <a:xfrm>
            <a:off x="1819515" y="5833934"/>
            <a:ext cx="5503806" cy="54002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B95659"/>
                </a:solidFill>
              </a:rPr>
              <a:t>Minimum: 4 Months</a:t>
            </a:r>
          </a:p>
        </p:txBody>
      </p:sp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2A8C30C5-9352-30BA-7781-12D668D57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80" y="345021"/>
            <a:ext cx="1553033" cy="1553033"/>
          </a:xfrm>
          <a:prstGeom prst="rect">
            <a:avLst/>
          </a:prstGeom>
        </p:spPr>
      </p:pic>
      <p:pic>
        <p:nvPicPr>
          <p:cNvPr id="17" name="Graphic 16" descr="Storytelling outline">
            <a:extLst>
              <a:ext uri="{FF2B5EF4-FFF2-40B4-BE49-F238E27FC236}">
                <a16:creationId xmlns:a16="http://schemas.microsoft.com/office/drawing/2014/main" id="{53AC18D1-C6AF-0A12-8BB7-C4D0E698B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058" y="4740376"/>
            <a:ext cx="1850853" cy="1543021"/>
          </a:xfrm>
          <a:prstGeom prst="rect">
            <a:avLst/>
          </a:prstGeom>
        </p:spPr>
      </p:pic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98D0E53B-B919-A25E-32A7-A6F4429FD985}"/>
              </a:ext>
            </a:extLst>
          </p:cNvPr>
          <p:cNvSpPr/>
          <p:nvPr/>
        </p:nvSpPr>
        <p:spPr>
          <a:xfrm rot="11454461">
            <a:off x="6857038" y="1881502"/>
            <a:ext cx="759721" cy="1868709"/>
          </a:xfrm>
          <a:prstGeom prst="curvedRightArrow">
            <a:avLst/>
          </a:prstGeom>
          <a:solidFill>
            <a:srgbClr val="83A83F"/>
          </a:solidFill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CD5A11-70EF-E9BF-0402-84AB4BF920F8}"/>
              </a:ext>
            </a:extLst>
          </p:cNvPr>
          <p:cNvCxnSpPr>
            <a:cxnSpLocks/>
          </p:cNvCxnSpPr>
          <p:nvPr/>
        </p:nvCxnSpPr>
        <p:spPr>
          <a:xfrm>
            <a:off x="1523985" y="1069841"/>
            <a:ext cx="57916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A0FC7E-5C3B-005E-D73C-E9400003DBE0}"/>
              </a:ext>
            </a:extLst>
          </p:cNvPr>
          <p:cNvCxnSpPr>
            <a:cxnSpLocks/>
          </p:cNvCxnSpPr>
          <p:nvPr/>
        </p:nvCxnSpPr>
        <p:spPr>
          <a:xfrm>
            <a:off x="2069098" y="1054908"/>
            <a:ext cx="34050" cy="445697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B0DE39-A9E3-2111-E4F3-A6480E79F530}"/>
              </a:ext>
            </a:extLst>
          </p:cNvPr>
          <p:cNvCxnSpPr>
            <a:cxnSpLocks/>
          </p:cNvCxnSpPr>
          <p:nvPr/>
        </p:nvCxnSpPr>
        <p:spPr>
          <a:xfrm>
            <a:off x="2069098" y="5521023"/>
            <a:ext cx="51149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E13530B3-3E2F-A142-D77E-2DE2EACE7501}"/>
              </a:ext>
            </a:extLst>
          </p:cNvPr>
          <p:cNvSpPr/>
          <p:nvPr/>
        </p:nvSpPr>
        <p:spPr>
          <a:xfrm rot="21408391">
            <a:off x="1813186" y="2775076"/>
            <a:ext cx="545873" cy="1019455"/>
          </a:xfrm>
          <a:prstGeom prst="curvedRightArrow">
            <a:avLst/>
          </a:prstGeom>
          <a:solidFill>
            <a:srgbClr val="83A83F"/>
          </a:solidFill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8FE9DB07-ADB2-073E-B8FB-85C9ED3086E4}"/>
              </a:ext>
            </a:extLst>
          </p:cNvPr>
          <p:cNvSpPr/>
          <p:nvPr/>
        </p:nvSpPr>
        <p:spPr>
          <a:xfrm>
            <a:off x="1801387" y="1960906"/>
            <a:ext cx="532253" cy="854950"/>
          </a:xfrm>
          <a:prstGeom prst="curvedRightArrow">
            <a:avLst/>
          </a:prstGeom>
          <a:solidFill>
            <a:srgbClr val="83A83F"/>
          </a:solidFill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45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3731449" y="2450898"/>
            <a:ext cx="5023263" cy="312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Proofreading finds mostly typing errors.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errors may affect meaning.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 descr="Person using laptop">
            <a:extLst>
              <a:ext uri="{FF2B5EF4-FFF2-40B4-BE49-F238E27FC236}">
                <a16:creationId xmlns:a16="http://schemas.microsoft.com/office/drawing/2014/main" id="{72B62057-EFF0-4BE1-B284-87EB5A339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1" t="27058" r="2882" b="18130"/>
          <a:stretch/>
        </p:blipFill>
        <p:spPr>
          <a:xfrm>
            <a:off x="389288" y="2704096"/>
            <a:ext cx="2770908" cy="170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29B82-F43E-78A7-DB7B-F6A609AA862D}"/>
              </a:ext>
            </a:extLst>
          </p:cNvPr>
          <p:cNvSpPr txBox="1"/>
          <p:nvPr/>
        </p:nvSpPr>
        <p:spPr>
          <a:xfrm>
            <a:off x="389287" y="693000"/>
            <a:ext cx="8113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Proofreading: </a:t>
            </a:r>
          </a:p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Last Step Before Uploading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433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Call me Pat.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6012C-4755-06EF-9D51-E4D70F77A220}"/>
              </a:ext>
            </a:extLst>
          </p:cNvPr>
          <p:cNvSpPr txBox="1"/>
          <p:nvPr/>
        </p:nvSpPr>
        <p:spPr>
          <a:xfrm>
            <a:off x="628650" y="693000"/>
            <a:ext cx="8074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Punctuation Changes Meaning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166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Call me Pat.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Call me, Pat.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16BD1-035F-4EAC-85AE-C069A1FA8008}"/>
              </a:ext>
            </a:extLst>
          </p:cNvPr>
          <p:cNvSpPr txBox="1"/>
          <p:nvPr/>
        </p:nvSpPr>
        <p:spPr>
          <a:xfrm>
            <a:off x="628650" y="693000"/>
            <a:ext cx="8074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Punctuation Changes Meaning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615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I’m sorry I love you.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4828E6-148E-7881-853A-FDEB0D30D847}"/>
              </a:ext>
            </a:extLst>
          </p:cNvPr>
          <p:cNvSpPr txBox="1"/>
          <p:nvPr/>
        </p:nvSpPr>
        <p:spPr>
          <a:xfrm>
            <a:off x="628650" y="693000"/>
            <a:ext cx="8074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Punctuation Changes Meaning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248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I’m sorry I love you.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I’m sorry. I love you.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0367E-2B93-68A8-A921-A8DEF98E407A}"/>
              </a:ext>
            </a:extLst>
          </p:cNvPr>
          <p:cNvSpPr txBox="1"/>
          <p:nvPr/>
        </p:nvSpPr>
        <p:spPr>
          <a:xfrm>
            <a:off x="628650" y="693000"/>
            <a:ext cx="8074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Punctuation Changes Meaning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629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reading a book&#10;&#10;Description automatically generated">
            <a:extLst>
              <a:ext uri="{FF2B5EF4-FFF2-40B4-BE49-F238E27FC236}">
                <a16:creationId xmlns:a16="http://schemas.microsoft.com/office/drawing/2014/main" id="{28580129-E33E-12AE-79B8-CE13CF99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74" r="43182" b="3383"/>
          <a:stretch/>
        </p:blipFill>
        <p:spPr>
          <a:xfrm>
            <a:off x="628650" y="2811075"/>
            <a:ext cx="3306548" cy="24941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88F8-299F-86AA-82B6-FD1DDB478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679" y="3216648"/>
            <a:ext cx="4335859" cy="157607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Correct typing and format are evidence of </a:t>
            </a:r>
            <a:b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quality translation.</a:t>
            </a:r>
          </a:p>
          <a:p>
            <a:endParaRPr lang="en-US" sz="1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AB9FBF-4068-0D2A-2B1B-D469544BD6DA}"/>
              </a:ext>
            </a:extLst>
          </p:cNvPr>
          <p:cNvSpPr txBox="1"/>
          <p:nvPr/>
        </p:nvSpPr>
        <p:spPr>
          <a:xfrm>
            <a:off x="628650" y="693000"/>
            <a:ext cx="8074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Proofreading and Community Acceptance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296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03D2DC-D9F8-49A1-83F4-14E6EEA55104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3178</TotalTime>
  <Words>1654</Words>
  <Application>Microsoft Office PowerPoint</Application>
  <PresentationFormat>On-screen Show (4:3)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Atkinson Hyperlegible</vt:lpstr>
      <vt:lpstr>Calibri</vt:lpstr>
      <vt:lpstr>system-ui</vt:lpstr>
      <vt:lpstr>Times New Roman</vt:lpstr>
      <vt:lpstr>Office Theme</vt:lpstr>
      <vt:lpstr>PowerPoint Presentation</vt:lpstr>
      <vt:lpstr>Written Publication</vt:lpstr>
      <vt:lpstr>Print Workflow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172</cp:revision>
  <dcterms:created xsi:type="dcterms:W3CDTF">2019-03-18T18:21:25Z</dcterms:created>
  <dcterms:modified xsi:type="dcterms:W3CDTF">2024-09-27T17:02:03Z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</Properties>
</file>